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cap="none" spc="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cap="none" spc="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060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75917" y="1556792"/>
            <a:ext cx="4192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حامض </a:t>
            </a:r>
            <a:r>
              <a:rPr lang="ar-IQ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الابسيسيك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" y="3068960"/>
            <a:ext cx="4360341" cy="27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3" y="4293096"/>
            <a:ext cx="410445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5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25600" y="435829"/>
            <a:ext cx="6516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800" b="1" dirty="0" smtClean="0"/>
              <a:t>وجد العالم </a:t>
            </a:r>
            <a:r>
              <a:rPr lang="en-US" sz="2800" b="1" dirty="0" smtClean="0"/>
              <a:t>Okuma</a:t>
            </a:r>
            <a:r>
              <a:rPr lang="ar-IQ" sz="2800" b="1" dirty="0" smtClean="0"/>
              <a:t> سنة 1963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ان جوزات القطن تتساقط من على النبات ومن ثم رشح ان هناك مادة </a:t>
            </a:r>
            <a:r>
              <a:rPr lang="ar-IQ" sz="2800" b="1" dirty="0" err="1" smtClean="0"/>
              <a:t>كميائية</a:t>
            </a:r>
            <a:r>
              <a:rPr lang="ar-IQ" sz="2800" b="1" dirty="0" smtClean="0"/>
              <a:t> تسب التساقط، وفي عام 1964 تمكن </a:t>
            </a:r>
            <a:r>
              <a:rPr lang="en-US" sz="2800" b="1" dirty="0" err="1" smtClean="0"/>
              <a:t>Addicott</a:t>
            </a:r>
            <a:r>
              <a:rPr lang="ar-IQ" sz="2800" b="1" dirty="0" smtClean="0"/>
              <a:t> وزملائه من جامعه كاليفورنيا من عزل مادة اطلق عليها </a:t>
            </a:r>
            <a:r>
              <a:rPr lang="en-US" sz="2800" b="1" dirty="0" err="1" smtClean="0"/>
              <a:t>Abscisin</a:t>
            </a:r>
            <a:r>
              <a:rPr lang="en-US" sz="2800" b="1" dirty="0" smtClean="0"/>
              <a:t> II</a:t>
            </a:r>
            <a:r>
              <a:rPr lang="ar-IQ" sz="2800" b="1" dirty="0" smtClean="0"/>
              <a:t> وذلك اعتمادا على تسمية منطقة التساقط </a:t>
            </a:r>
            <a:r>
              <a:rPr lang="en-US" sz="2800" b="1" dirty="0" smtClean="0"/>
              <a:t>Abscission zone</a:t>
            </a:r>
            <a:r>
              <a:rPr lang="ar-IQ" sz="2800" b="1" dirty="0" smtClean="0"/>
              <a:t> وبعد توالي التجارب اتفق العلماء على تسمية تلك المادة المسببة للتساقط بحامض </a:t>
            </a:r>
            <a:r>
              <a:rPr lang="ar-IQ" sz="2800" b="1" dirty="0" err="1" smtClean="0"/>
              <a:t>الابسيسيك</a:t>
            </a:r>
            <a:r>
              <a:rPr lang="ar-IQ" sz="2800" b="1" dirty="0" smtClean="0"/>
              <a:t>، وهو يوجد في الجذور والسيقان والاوراق والثمار والبذور</a:t>
            </a:r>
            <a:endParaRPr lang="ar-IQ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00" y="4406147"/>
            <a:ext cx="655024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6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692696"/>
            <a:ext cx="79860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ينتقل حامض </a:t>
            </a:r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الابسيسيك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كلا من عصارة الخشب واللحاء وان </a:t>
            </a:r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حركتة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غير قطبية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4398"/>
            <a:ext cx="4991844" cy="30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9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23" y="1484784"/>
            <a:ext cx="61150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2841" y="561454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البناء الحيوي لحامض </a:t>
            </a:r>
            <a:r>
              <a:rPr lang="ar-IQ" sz="5400" b="1" cap="none" spc="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الابسيسيك</a:t>
            </a:r>
            <a:endParaRPr lang="ar-SA" sz="5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4066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</Words>
  <Application>Microsoft Office PowerPoint</Application>
  <PresentationFormat>عرض على الشاشة (3:4)‏</PresentationFormat>
  <Paragraphs>8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7</cp:revision>
  <dcterms:created xsi:type="dcterms:W3CDTF">2020-04-01T23:28:25Z</dcterms:created>
  <dcterms:modified xsi:type="dcterms:W3CDTF">2022-05-07T03:30:47Z</dcterms:modified>
</cp:coreProperties>
</file>